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7" autoAdjust="0"/>
  </p:normalViewPr>
  <p:slideViewPr>
    <p:cSldViewPr>
      <p:cViewPr varScale="1">
        <p:scale>
          <a:sx n="59" d="100"/>
          <a:sy n="59" d="100"/>
        </p:scale>
        <p:origin x="15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B7DD96-663E-4AE6-8B55-BCA4286DC503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018392-1780-4C33-89F7-BD51CB971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ems-dent.com/en/img/contact_map_japan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kollin.hu/amazingplaces/places/Seiryoji%20Temple,%20Kyoto,%20Japan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  <a:solidFill>
            <a:schemeClr val="tx2"/>
          </a:solidFill>
          <a:ln>
            <a:solidFill>
              <a:schemeClr val="accent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prstTxWarp prst="textChevron">
              <a:avLst/>
            </a:prstTxWarp>
            <a:normAutofit/>
            <a:scene3d>
              <a:camera prst="isometricOffAxis2Left"/>
              <a:lightRig rig="threePt" dir="t"/>
            </a:scene3d>
          </a:bodyPr>
          <a:lstStyle/>
          <a:p>
            <a:r>
              <a:rPr lang="en-US" sz="6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Japan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Chapter 19</a:t>
            </a:r>
          </a:p>
        </p:txBody>
      </p:sp>
      <p:pic>
        <p:nvPicPr>
          <p:cNvPr id="1026" name="Picture 2" descr="http://www.ems-dent.com/en/img/contact_map_japan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67200" y="3162878"/>
            <a:ext cx="3575050" cy="369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Social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943600" cy="41879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Daimyos and Samurai (could wear symbols of authority – topknot in their hair and a sword)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Farmers – major food producer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Artisans – made goods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Merchants – not productive (just exchanged goods)</a:t>
            </a:r>
          </a:p>
        </p:txBody>
      </p:sp>
      <p:pic>
        <p:nvPicPr>
          <p:cNvPr id="4098" name="Picture 2" descr="http://blogs.courierpostonline.com/fishhead/files/2009/09/Samurai-belus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308" y="1752600"/>
            <a:ext cx="2577017" cy="3590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Francis Xavier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267200" cy="4187952"/>
          </a:xfrm>
        </p:spPr>
        <p:txBody>
          <a:bodyPr/>
          <a:lstStyle/>
          <a:p>
            <a:r>
              <a:rPr lang="en-US" dirty="0"/>
              <a:t>Jesuit who led the first mission to Japan</a:t>
            </a:r>
          </a:p>
          <a:p>
            <a:r>
              <a:rPr lang="en-US" dirty="0"/>
              <a:t>Helped to spread Christianity in Japan</a:t>
            </a:r>
          </a:p>
          <a:p>
            <a:pPr lvl="1"/>
            <a:r>
              <a:rPr lang="en-US" dirty="0"/>
              <a:t>By 1600 there where about 30,000 Japanese Christians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3074" name="Picture 2" descr="http://3.bp.blogspot.com/_sGOSS_6GPUM/TR1QgPhz9ZI/AAAAAAAABh8/iS8UeE4zjmo/s1600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3810000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Isolation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18795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Tokugawa rulers decided contact with foreigners was too dangerous</a:t>
            </a:r>
          </a:p>
          <a:p>
            <a:r>
              <a:rPr lang="en-US" dirty="0"/>
              <a:t>By 1639, they had sealed Japan’s borders and instituted a “closed country policy” </a:t>
            </a:r>
          </a:p>
          <a:p>
            <a:r>
              <a:rPr lang="en-US" dirty="0"/>
              <a:t>Foreign trade was only allowed at one port.</a:t>
            </a:r>
          </a:p>
          <a:p>
            <a:pPr lvl="1"/>
            <a:r>
              <a:rPr lang="en-US" dirty="0"/>
              <a:t>Shoguns had a monopoly on foreign trade. </a:t>
            </a:r>
          </a:p>
          <a:p>
            <a:r>
              <a:rPr lang="en-US"/>
              <a:t>Remained </a:t>
            </a:r>
            <a:r>
              <a:rPr lang="en-US" dirty="0"/>
              <a:t>isolated for more than 200 years. </a:t>
            </a:r>
          </a:p>
        </p:txBody>
      </p:sp>
      <p:pic>
        <p:nvPicPr>
          <p:cNvPr id="2050" name="Picture 2" descr="C:\Documents and Settings\MSW16055\Local Settings\Temporary Internet Files\Content.IE5\Q0H9V7DQ\MP9003859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667000"/>
            <a:ext cx="245364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Nagasaki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3931920" cy="4389120"/>
          </a:xfrm>
        </p:spPr>
        <p:txBody>
          <a:bodyPr/>
          <a:lstStyle/>
          <a:p>
            <a:r>
              <a:rPr lang="en-US" dirty="0"/>
              <a:t>Trade was only open to Dutch and Chinese merchants. </a:t>
            </a:r>
          </a:p>
          <a:p>
            <a:pPr lvl="1"/>
            <a:r>
              <a:rPr lang="en-US" dirty="0"/>
              <a:t>Shoguns controlled Nagasaki  </a:t>
            </a:r>
          </a:p>
        </p:txBody>
      </p:sp>
      <p:pic>
        <p:nvPicPr>
          <p:cNvPr id="4" name="Picture 2" descr="http://www.phoenixbonsai.com/pre1800Refs/Deshi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2191391" cy="2288900"/>
          </a:xfrm>
          <a:prstGeom prst="rect">
            <a:avLst/>
          </a:prstGeom>
          <a:noFill/>
        </p:spPr>
      </p:pic>
      <p:pic>
        <p:nvPicPr>
          <p:cNvPr id="1028" name="Picture 4" descr="Deshima Is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114800"/>
            <a:ext cx="5848350" cy="2245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1400-1500s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183880" cy="4187952"/>
          </a:xfrm>
        </p:spPr>
        <p:txBody>
          <a:bodyPr/>
          <a:lstStyle/>
          <a:p>
            <a:r>
              <a:rPr lang="en-US" dirty="0"/>
              <a:t>“Warring States”</a:t>
            </a:r>
          </a:p>
          <a:p>
            <a:pPr lvl="1"/>
            <a:r>
              <a:rPr lang="en-US" dirty="0"/>
              <a:t>Period of turmoil</a:t>
            </a:r>
          </a:p>
          <a:p>
            <a:r>
              <a:rPr lang="en-US" dirty="0"/>
              <a:t>Shogun was a mere figurehead</a:t>
            </a:r>
          </a:p>
          <a:p>
            <a:r>
              <a:rPr lang="en-US" dirty="0"/>
              <a:t>Emperor performed religious functions</a:t>
            </a:r>
          </a:p>
          <a:p>
            <a:r>
              <a:rPr lang="en-US" dirty="0" err="1"/>
              <a:t>Daimoys</a:t>
            </a:r>
            <a:r>
              <a:rPr lang="en-US" dirty="0"/>
              <a:t> who controlled their own land and waged war against other feudal lords.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Daimyo</a:t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600200"/>
            <a:ext cx="8183880" cy="4187952"/>
          </a:xfrm>
        </p:spPr>
        <p:txBody>
          <a:bodyPr/>
          <a:lstStyle/>
          <a:p>
            <a:r>
              <a:rPr lang="en-US" dirty="0"/>
              <a:t>Warrior chieftains</a:t>
            </a:r>
          </a:p>
          <a:p>
            <a:r>
              <a:rPr lang="en-US" dirty="0"/>
              <a:t>Lord in Japanese feudalism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2290" name="Picture 2" descr="http://www.japoneczka.pl/wp-content/uploads/2010/03/Daimy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3590" y="2819400"/>
            <a:ext cx="2591760" cy="3514725"/>
          </a:xfrm>
          <a:prstGeom prst="rect">
            <a:avLst/>
          </a:prstGeom>
          <a:noFill/>
        </p:spPr>
      </p:pic>
      <p:sp>
        <p:nvSpPr>
          <p:cNvPr id="5" name="Title 9"/>
          <p:cNvSpPr txBox="1">
            <a:spLocks/>
          </p:cNvSpPr>
          <p:nvPr/>
        </p:nvSpPr>
        <p:spPr>
          <a:xfrm>
            <a:off x="533400" y="381000"/>
            <a:ext cx="8183880" cy="1051560"/>
          </a:xfrm>
          <a:prstGeom prst="rect">
            <a:avLst/>
          </a:prstGeom>
        </p:spPr>
        <p:txBody>
          <a:bodyPr vert="horz" anchor="b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“Great Name”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83880" cy="1051560"/>
          </a:xfrm>
        </p:spPr>
        <p:txBody>
          <a:bodyPr/>
          <a:lstStyle/>
          <a:p>
            <a:pPr algn="ctr"/>
            <a:r>
              <a:rPr lang="en-US"/>
              <a:t>Oda Nobunaga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72440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Brutal and ambitious</a:t>
            </a:r>
          </a:p>
          <a:p>
            <a:r>
              <a:rPr lang="en-US" dirty="0"/>
              <a:t>First military leader to begin the unifying the warring daimyos. </a:t>
            </a:r>
          </a:p>
          <a:p>
            <a:pPr lvl="1"/>
            <a:r>
              <a:rPr lang="en-US" dirty="0"/>
              <a:t>Unable to united Japan</a:t>
            </a:r>
          </a:p>
          <a:p>
            <a:r>
              <a:rPr lang="en-US" dirty="0"/>
              <a:t>Seized the imperial capital in 1568</a:t>
            </a:r>
          </a:p>
          <a:p>
            <a:r>
              <a:rPr lang="en-US" dirty="0"/>
              <a:t>He committed a ritual suicide (seppuku) in 1582. </a:t>
            </a:r>
          </a:p>
        </p:txBody>
      </p:sp>
      <p:pic>
        <p:nvPicPr>
          <p:cNvPr id="11266" name="Picture 2" descr="http://www.samurai-archives.com/image/nobuna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3302045" cy="3686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Kyoto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267200" cy="4187952"/>
          </a:xfrm>
        </p:spPr>
        <p:txBody>
          <a:bodyPr/>
          <a:lstStyle/>
          <a:p>
            <a:r>
              <a:rPr lang="en-US" dirty="0"/>
              <a:t>Imperial Capital</a:t>
            </a:r>
          </a:p>
          <a:p>
            <a:r>
              <a:rPr lang="en-US" dirty="0"/>
              <a:t>The emperor served as a figurehead </a:t>
            </a:r>
          </a:p>
        </p:txBody>
      </p:sp>
      <p:pic>
        <p:nvPicPr>
          <p:cNvPr id="9220" name="Picture 4" descr="http://kollin.hu/amazingplaces/places/thumbs/Seiryoji%20Temple,%20Kyoto,%20Jap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133600"/>
            <a:ext cx="3333750" cy="2505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/>
          <a:lstStyle/>
          <a:p>
            <a:pPr algn="ctr"/>
            <a:r>
              <a:rPr lang="en-US" dirty="0" err="1"/>
              <a:t>Toyotomi</a:t>
            </a:r>
            <a:r>
              <a:rPr lang="en-US" dirty="0"/>
              <a:t> </a:t>
            </a:r>
            <a:r>
              <a:rPr lang="en-US" dirty="0" err="1"/>
              <a:t>Hideyoshi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828800"/>
            <a:ext cx="4678680" cy="418795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One of Nobunaga’s best generals</a:t>
            </a:r>
          </a:p>
          <a:p>
            <a:r>
              <a:rPr lang="en-US" dirty="0"/>
              <a:t>By 1590, with political alliances, he controlled most of the country. </a:t>
            </a:r>
          </a:p>
          <a:p>
            <a:r>
              <a:rPr lang="en-US" dirty="0"/>
              <a:t>Wanted to conquer China</a:t>
            </a:r>
          </a:p>
          <a:p>
            <a:pPr lvl="1"/>
            <a:r>
              <a:rPr lang="en-US" dirty="0"/>
              <a:t>In 1592 he invaded Korea.</a:t>
            </a:r>
          </a:p>
          <a:p>
            <a:r>
              <a:rPr lang="en-US" dirty="0"/>
              <a:t>He died in 1598. </a:t>
            </a:r>
          </a:p>
          <a:p>
            <a:pPr lvl="1"/>
            <a:r>
              <a:rPr lang="en-US" dirty="0"/>
              <a:t>His troops withdrew from Korea. </a:t>
            </a:r>
          </a:p>
          <a:p>
            <a:r>
              <a:rPr lang="en-US" dirty="0"/>
              <a:t>Tokugawa </a:t>
            </a:r>
            <a:r>
              <a:rPr lang="en-US" dirty="0" err="1"/>
              <a:t>Ieyasu</a:t>
            </a:r>
            <a:r>
              <a:rPr lang="en-US" dirty="0"/>
              <a:t> was his strongest daimyo allies.</a:t>
            </a:r>
          </a:p>
          <a:p>
            <a:endParaRPr lang="en-US" dirty="0"/>
          </a:p>
        </p:txBody>
      </p:sp>
      <p:pic>
        <p:nvPicPr>
          <p:cNvPr id="8194" name="Picture 2" descr="http://wigwags.files.wordpress.com/2009/11/toyotomi_hideyoshi_on_his_ho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3590925" cy="3590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Tokugawa </a:t>
            </a:r>
            <a:r>
              <a:rPr lang="en-US" dirty="0" err="1"/>
              <a:t>Ieyasu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572000" cy="418795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Completed the unification of Japan at the Battle of </a:t>
            </a:r>
            <a:r>
              <a:rPr lang="en-US" dirty="0" err="1"/>
              <a:t>Sekigahara</a:t>
            </a:r>
            <a:r>
              <a:rPr lang="en-US" dirty="0"/>
              <a:t>. </a:t>
            </a:r>
          </a:p>
          <a:p>
            <a:r>
              <a:rPr lang="en-US" dirty="0"/>
              <a:t>Shogun of Japan in 1603</a:t>
            </a:r>
          </a:p>
          <a:p>
            <a:r>
              <a:rPr lang="en-US" dirty="0"/>
              <a:t>Moved the capital to Edo. </a:t>
            </a:r>
          </a:p>
          <a:p>
            <a:r>
              <a:rPr lang="en-US" dirty="0"/>
              <a:t>Used the “alternate attendance policy” to control daimyo.</a:t>
            </a:r>
          </a:p>
          <a:p>
            <a:r>
              <a:rPr lang="en-US" dirty="0"/>
              <a:t>Founded the Tokugawa </a:t>
            </a:r>
            <a:r>
              <a:rPr lang="en-US" dirty="0" err="1"/>
              <a:t>Shogunate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Held power until 1867. (265 years) </a:t>
            </a:r>
          </a:p>
        </p:txBody>
      </p:sp>
      <p:pic>
        <p:nvPicPr>
          <p:cNvPr id="7170" name="Picture 2" descr="http://www.fresno.k12.ca.us/divdept/sscience/images/tokugaw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3000375" cy="3996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“Alternate attendance policy”</a:t>
            </a:r>
            <a:br>
              <a:rPr lang="en-US" dirty="0"/>
            </a:br>
            <a:r>
              <a:rPr lang="en-US" dirty="0" err="1"/>
              <a:t>Sankin</a:t>
            </a:r>
            <a:r>
              <a:rPr lang="en-US" dirty="0"/>
              <a:t> </a:t>
            </a:r>
            <a:r>
              <a:rPr lang="en-US" dirty="0" err="1"/>
              <a:t>Kotai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/>
          <a:lstStyle/>
          <a:p>
            <a:r>
              <a:rPr lang="en-US" dirty="0"/>
              <a:t>Method of taming the Daimyo</a:t>
            </a:r>
          </a:p>
          <a:p>
            <a:r>
              <a:rPr lang="en-US" dirty="0"/>
              <a:t>Required Daimyo to spend every other year in the capital (Edo).</a:t>
            </a:r>
          </a:p>
          <a:p>
            <a:pPr lvl="1"/>
            <a:r>
              <a:rPr lang="en-US" dirty="0"/>
              <a:t>Had to pay tribute and services to the shogun for a full year. </a:t>
            </a:r>
          </a:p>
          <a:p>
            <a:r>
              <a:rPr lang="en-US" dirty="0"/>
              <a:t>A major step towards restoring centralized government in Japan.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4267200" cy="4187952"/>
          </a:xfrm>
        </p:spPr>
        <p:txBody>
          <a:bodyPr/>
          <a:lstStyle/>
          <a:p>
            <a:r>
              <a:rPr lang="en-US" dirty="0"/>
              <a:t>Shogun Capital</a:t>
            </a:r>
          </a:p>
          <a:p>
            <a:pPr lvl="1"/>
            <a:r>
              <a:rPr lang="en-US" dirty="0" err="1"/>
              <a:t>Ieyasu</a:t>
            </a:r>
            <a:r>
              <a:rPr lang="en-US" dirty="0"/>
              <a:t> - Government headquarters </a:t>
            </a:r>
          </a:p>
          <a:p>
            <a:r>
              <a:rPr lang="en-US" dirty="0"/>
              <a:t>Small fishing village</a:t>
            </a:r>
          </a:p>
          <a:p>
            <a:r>
              <a:rPr lang="en-US" dirty="0"/>
              <a:t>Modern day – Tokyo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www.ukiyoe-gallery.com/ukiyoe/kameido-HiroshigeEdoMeis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57400"/>
            <a:ext cx="3941354" cy="2584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1267</TotalTime>
  <Words>374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Verdana</vt:lpstr>
      <vt:lpstr>Wingdings 2</vt:lpstr>
      <vt:lpstr>Aspect</vt:lpstr>
      <vt:lpstr>Japan</vt:lpstr>
      <vt:lpstr>1400-1500s</vt:lpstr>
      <vt:lpstr>Daimyo </vt:lpstr>
      <vt:lpstr>Oda Nobunaga</vt:lpstr>
      <vt:lpstr>Kyoto</vt:lpstr>
      <vt:lpstr>Toyotomi Hideyoshi</vt:lpstr>
      <vt:lpstr>Tokugawa Ieyasu</vt:lpstr>
      <vt:lpstr>“Alternate attendance policy” Sankin Kotai</vt:lpstr>
      <vt:lpstr>Edo</vt:lpstr>
      <vt:lpstr>Social Classes</vt:lpstr>
      <vt:lpstr>Francis Xavier</vt:lpstr>
      <vt:lpstr>Isolation</vt:lpstr>
      <vt:lpstr>Nagasaki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</dc:title>
  <dc:creator>install</dc:creator>
  <cp:lastModifiedBy>Shawn Slenczka</cp:lastModifiedBy>
  <cp:revision>49</cp:revision>
  <dcterms:created xsi:type="dcterms:W3CDTF">2010-10-05T14:58:39Z</dcterms:created>
  <dcterms:modified xsi:type="dcterms:W3CDTF">2020-10-07T17:19:57Z</dcterms:modified>
</cp:coreProperties>
</file>